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8" r:id="rId9"/>
    <p:sldId id="279" r:id="rId10"/>
    <p:sldId id="266" r:id="rId11"/>
    <p:sldId id="280" r:id="rId12"/>
    <p:sldId id="281" r:id="rId13"/>
    <p:sldId id="282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58" r:id="rId27"/>
    <p:sldId id="259" r:id="rId28"/>
    <p:sldId id="260" r:id="rId29"/>
  </p:sldIdLst>
  <p:sldSz cx="9144000" cy="6858000" type="screen4x3"/>
  <p:notesSz cx="6858000" cy="9144000"/>
  <p:custDataLst>
    <p:tags r:id="rId3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105" d="100"/>
          <a:sy n="105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C0EF6-7B04-43FB-B78D-85388E7EE8A5}" type="datetimeFigureOut">
              <a:rPr lang="bg-BG" smtClean="0"/>
              <a:t>05.10.2014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24471-58C2-4A7C-BC29-DD13B1ACC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654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3103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986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85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879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830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737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994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481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6286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614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832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0521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300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9513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8437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8250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353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0562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9304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7777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84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087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106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557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073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713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203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4471-58C2-4A7C-BC29-DD13B1ACC1ED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819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7865-8CF7-459F-9F8D-1600C899896C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98FF-080A-48DE-AD20-325698C3D1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830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BEDB-A723-48CC-BEFF-3F7B4A3B1983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879E-0238-453D-9917-64E10E53301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480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02C2-4EE3-4B8E-AB0B-9E257459AB61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50B1-ACDA-43B2-B14D-EF8FB21B97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67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D473-31C2-4872-8FAF-6BE5C4EADE24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9C37-DDEB-4B73-B1AB-6AAE2D3AB0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41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FAFD-C265-457E-9F81-62A75A32B921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D162-513D-4011-BC44-FFF6D28E75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92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EE27-EC36-476B-B19E-CE877901949E}" type="datetime1">
              <a:rPr lang="fr-FR" smtClean="0"/>
              <a:t>05/10/2014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A1C5-A128-42B8-81E4-D96462280C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719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8520-E8BF-457A-B571-30BAEEDD08E7}" type="datetime1">
              <a:rPr lang="fr-FR" smtClean="0"/>
              <a:t>05/10/2014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DFF3-3EF7-45D8-89E3-C1C580B2B1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7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1774-DBAE-43DF-8375-3D8C3F676172}" type="datetime1">
              <a:rPr lang="fr-FR" smtClean="0"/>
              <a:t>05/10/2014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7715-EC2E-4221-BC7A-29388B278D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4255-E8BD-4E8E-946A-126F6D4E626E}" type="datetime1">
              <a:rPr lang="fr-FR" smtClean="0"/>
              <a:t>05/10/2014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290F-27E7-438E-AB06-85D87807AF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707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3AB1-2649-4795-B6A3-3EF955CCA771}" type="datetime1">
              <a:rPr lang="fr-FR" smtClean="0"/>
              <a:t>05/10/2014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E9-6869-4534-8EED-6D4AC7125C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18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EEC0-35B8-4C54-B8DF-CCBDAECFD6BC}" type="datetime1">
              <a:rPr lang="fr-FR" smtClean="0"/>
              <a:t>05/10/2014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7B88-CAB1-4376-89D5-A94AA1CA4C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55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6D74F-7FCE-41B5-9EEF-86D167964EE1}" type="datetime1">
              <a:rPr lang="fr-FR" smtClean="0"/>
              <a:t>05/10/2014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D3A2E9-0454-48DD-812C-B8BECFB57F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lly Wood &amp;amp; The Prick and Robin Schulz - Prayer In C (Robin Schulz Remix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5409418"/>
            <a:ext cx="609600" cy="609600"/>
          </a:xfrm>
          <a:prstGeom prst="rect">
            <a:avLst/>
          </a:prstGeom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29063" y="3028950"/>
            <a:ext cx="4857750" cy="941388"/>
          </a:xfrm>
        </p:spPr>
        <p:txBody>
          <a:bodyPr/>
          <a:lstStyle/>
          <a:p>
            <a:pPr algn="l"/>
            <a:r>
              <a:rPr lang="bg-BG" sz="3600" dirty="0" smtClean="0">
                <a:solidFill>
                  <a:schemeClr val="bg1">
                    <a:lumMod val="95000"/>
                  </a:schemeClr>
                </a:solidFill>
              </a:rPr>
              <a:t>Клуб „Млад фотограф“</a:t>
            </a:r>
            <a:endParaRPr lang="fr-CA" sz="3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292080" y="3789040"/>
            <a:ext cx="3851920" cy="857821"/>
          </a:xfrm>
        </p:spPr>
        <p:txBody>
          <a:bodyPr/>
          <a:lstStyle/>
          <a:p>
            <a:pPr algn="l"/>
            <a:r>
              <a:rPr lang="bg-BG" sz="2000" dirty="0" smtClean="0">
                <a:solidFill>
                  <a:schemeClr val="bg1"/>
                </a:solidFill>
              </a:rPr>
              <a:t>Ръководител: Н. Милушева</a:t>
            </a:r>
            <a:endParaRPr lang="fr-CA" sz="2000" dirty="0" smtClean="0">
              <a:solidFill>
                <a:schemeClr val="bg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96491" y="5243524"/>
            <a:ext cx="7954094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bg-BG" sz="3600" dirty="0" smtClean="0">
                <a:solidFill>
                  <a:srgbClr val="C00000"/>
                </a:solidFill>
              </a:rPr>
              <a:t>Какво е фотографията?</a:t>
            </a:r>
          </a:p>
          <a:p>
            <a:pPr algn="l"/>
            <a:r>
              <a:rPr lang="bg-BG" sz="3600" dirty="0" smtClean="0">
                <a:solidFill>
                  <a:srgbClr val="C00000"/>
                </a:solidFill>
              </a:rPr>
              <a:t>Кратка история </a:t>
            </a:r>
            <a:r>
              <a:rPr lang="bg-BG" sz="3600" smtClean="0">
                <a:solidFill>
                  <a:srgbClr val="C00000"/>
                </a:solidFill>
              </a:rPr>
              <a:t>на фотографията</a:t>
            </a:r>
            <a:endParaRPr lang="fr-CA" sz="3400" dirty="0" smtClean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96" y="6381328"/>
            <a:ext cx="9108504" cy="340147"/>
          </a:xfrm>
        </p:spPr>
        <p:txBody>
          <a:bodyPr/>
          <a:lstStyle/>
          <a:p>
            <a:pPr>
              <a:defRPr/>
            </a:pPr>
            <a:r>
              <a:rPr lang="ru-RU" sz="1600" smtClean="0"/>
              <a:t>Пето средно общообразователно училище "Георги Измирлиев" -Благоевград</a:t>
            </a:r>
            <a:endParaRPr lang="fr-CA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1750"/>
            <a:ext cx="9078913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16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61" y="3231293"/>
            <a:ext cx="5639637" cy="364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"/>
          <a:stretch/>
        </p:blipFill>
        <p:spPr>
          <a:xfrm>
            <a:off x="539552" y="-1"/>
            <a:ext cx="4896544" cy="3441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99992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Пето средно общообразователно училище "Георги Измирлиев" -Благоевград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92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417638"/>
          </a:xfrm>
        </p:spPr>
        <p:txBody>
          <a:bodyPr/>
          <a:lstStyle/>
          <a:p>
            <a:r>
              <a:rPr lang="bg-BG" dirty="0" smtClean="0"/>
              <a:t>Първите снимки в историята на фотографията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70487"/>
            <a:ext cx="8229600" cy="5270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45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417638"/>
          </a:xfrm>
        </p:spPr>
        <p:txBody>
          <a:bodyPr/>
          <a:lstStyle/>
          <a:p>
            <a:r>
              <a:rPr lang="bg-BG" dirty="0" smtClean="0"/>
              <a:t>Първите снимки в историята на фотографията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81" y="1340768"/>
            <a:ext cx="7574856" cy="51413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6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197">
            <a:off x="971600" y="764704"/>
            <a:ext cx="7505700" cy="5638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06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00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88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90535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11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5400"/>
            <a:ext cx="9129713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4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90916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39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750"/>
            <a:ext cx="9015413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6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е фотографията?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76116" y="1412776"/>
            <a:ext cx="7164287" cy="168478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Фотография -</a:t>
            </a:r>
            <a:r>
              <a:rPr lang="ru-RU" dirty="0"/>
              <a:t> </a:t>
            </a:r>
            <a:r>
              <a:rPr lang="ru-RU" dirty="0" smtClean="0"/>
              <a:t>светопис </a:t>
            </a:r>
            <a:r>
              <a:rPr lang="ru-RU" dirty="0"/>
              <a:t>- техника на рисуване със </a:t>
            </a:r>
            <a:r>
              <a:rPr lang="ru-RU" dirty="0" smtClean="0"/>
              <a:t>светлина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i="1" dirty="0" smtClean="0"/>
              <a:t>φως </a:t>
            </a:r>
            <a:r>
              <a:rPr lang="ru-RU" i="1" dirty="0"/>
              <a:t>/ φωτος</a:t>
            </a:r>
            <a:r>
              <a:rPr lang="ru-RU" dirty="0"/>
              <a:t> - </a:t>
            </a:r>
            <a:r>
              <a:rPr lang="ru-RU" dirty="0" smtClean="0">
                <a:solidFill>
                  <a:srgbClr val="C00000"/>
                </a:solidFill>
              </a:rPr>
              <a:t>светлина</a:t>
            </a:r>
            <a:r>
              <a:rPr lang="ru-RU" dirty="0"/>
              <a:t> и γραφω - </a:t>
            </a:r>
            <a:r>
              <a:rPr lang="ru-RU" dirty="0" smtClean="0">
                <a:solidFill>
                  <a:srgbClr val="C00000"/>
                </a:solidFill>
              </a:rPr>
              <a:t>пиша</a:t>
            </a:r>
            <a:endParaRPr lang="fr-CA" dirty="0" smtClean="0">
              <a:solidFill>
                <a:srgbClr val="C0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979713" y="3789040"/>
            <a:ext cx="7164287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Фотографията -</a:t>
            </a:r>
            <a:r>
              <a:rPr lang="ru-RU" dirty="0" smtClean="0"/>
              <a:t> процес на създаване на изображение на реални обекти с помощта на светлината.</a:t>
            </a:r>
            <a:endParaRPr lang="fr-CA" dirty="0" smtClean="0">
              <a:solidFill>
                <a:srgbClr val="C00000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96" y="6381328"/>
            <a:ext cx="9108504" cy="340147"/>
          </a:xfrm>
        </p:spPr>
        <p:txBody>
          <a:bodyPr/>
          <a:lstStyle/>
          <a:p>
            <a:pPr>
              <a:defRPr/>
            </a:pPr>
            <a:r>
              <a:rPr lang="ru-RU" sz="1600" smtClean="0"/>
              <a:t>Пето средно общообразователно училище "Георги Измирлиев" -Благоевград</a:t>
            </a:r>
            <a:endParaRPr lang="fr-CA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90916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350"/>
            <a:ext cx="9078913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60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926"/>
            <a:ext cx="8988258" cy="68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58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408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36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47"/>
            <a:ext cx="9036496" cy="67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3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92"/>
            <a:ext cx="9001000" cy="679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1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nmitev.com/blog/wp-content/uploads/2013/12/blen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022418"/>
            <a:ext cx="5045357" cy="12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24418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Технически термини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341" y="2060848"/>
            <a:ext cx="6419056" cy="442912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	Блендата</a:t>
            </a:r>
            <a:r>
              <a:rPr lang="ru-RU" dirty="0"/>
              <a:t> </a:t>
            </a:r>
            <a:r>
              <a:rPr lang="ru-RU" dirty="0" smtClean="0"/>
              <a:t>(апертура или </a:t>
            </a:r>
            <a:r>
              <a:rPr lang="ru-RU" b="1" dirty="0" smtClean="0"/>
              <a:t>диафрагма</a:t>
            </a:r>
            <a:r>
              <a:rPr lang="ru-RU" dirty="0"/>
              <a:t>) </a:t>
            </a:r>
            <a:r>
              <a:rPr lang="ru-RU" dirty="0" smtClean="0"/>
              <a:t>- регулира </a:t>
            </a:r>
            <a:r>
              <a:rPr lang="ru-RU" dirty="0"/>
              <a:t>количеството светлина, което ще попадне върху светло-чувствителната матрица. Когато блендата е най-отворена, например F 1,8; F 2 или F4 при някои обективи, повече светлина достига до матрицата и обратното. Когато блендата е по-затворена, по-малко светлина достига до матрицата. На същия принцип работи и окото на човек - когато е много светло, зеницата се свива, допускайки по-малко светлина до нерва, а когато е по-тъмно, зеницата се разшрява. От това колко е отворена блендата, също така зависи и каква част от кадъра ще бъде на фокус. В зависимост от големината на блендата и количеството светлина, за да се постигне технически правилен кадър, трябва да се регулира и скоростта на затвора.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1" name="Picture 5" descr="http://stefanovaart.com/sites/default/files/u1/aperture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9240"/>
            <a:ext cx="23812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myfotopoint.ru/wp-content/uploads/2011/04/eccc9048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70" y="2636912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bg-BG" dirty="0"/>
              <a:t>Тониране на фотоснимки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131840" y="1556792"/>
            <a:ext cx="5554960" cy="442912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	Тонирането </a:t>
            </a:r>
            <a:r>
              <a:rPr lang="ru-RU" b="1" dirty="0"/>
              <a:t>на фотоснимки</a:t>
            </a:r>
            <a:r>
              <a:rPr lang="ru-RU" dirty="0"/>
              <a:t> е процес, с който може да се промени цветът на проявеното сребърно изображение върху фотохартията. Прилага се при черно-бялата фотография за придаване друг цвят на отпечатъка, където след основния процес на проявяване и фиксиране на изображението, това е допълнителен процес на обработка. Този метод се използва в художествената фотография и чрез постигане на по-меко цветно изображение, фотографът търси ефект за автентичност на фотокартината с използването на кафявата гама или агресивност, ако е в червената или жълтата гама.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5" name="Picture 5" descr="http://upload.wikimedia.org/wikipedia/commons/thumb/2/2d/Sepia_sample.jpg/220px-Sepia_sa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095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78009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Цветна, черно-бяла и тонирана в светло кафяво фотографска снимка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g-BG" dirty="0"/>
              <a:t>Смислов център</a:t>
            </a:r>
            <a:br>
              <a:rPr lang="bg-BG" dirty="0"/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	Разглеждайки </a:t>
            </a:r>
            <a:r>
              <a:rPr lang="ru-RU" dirty="0"/>
              <a:t>една снимка, ние забелязваме, че тя е съставена от много най-различни елементи - хора, предмети от заобикалящата ги среда, светли места, тъмни пространства, едни са на фокус, други са разфокусирани. Майсторството във фотографията е така да организираме пространството на кадъра, че успеем да влезем в диалог със зрителите и да им внушим своята идея.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9850"/>
            <a:ext cx="9015413" cy="67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Пето средно общообразователно училище "</a:t>
            </a:r>
            <a:r>
              <a:rPr lang="ru-RU" dirty="0"/>
              <a:t>Георги </a:t>
            </a:r>
            <a:r>
              <a:rPr lang="ru-RU" dirty="0" smtClean="0"/>
              <a:t>Измирлиев" -Благоевград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42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0800"/>
            <a:ext cx="9053513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3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5400"/>
            <a:ext cx="9129713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76"/>
            <a:ext cx="9144000" cy="69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27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0"/>
            <a:ext cx="9129713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5800"/>
            <a:ext cx="8699500" cy="5486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8350"/>
            <a:ext cx="7116594" cy="503691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Пето средно общообразователно училище "Георги Измирлиев" -Благоевград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0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204ca21ea7eb9e7d16d71d4191aac4296b2c8"/>
  <p:tag name="ISPRING_ULTRA_SCORM_COURSE_ID" val="F8F76318-4E6E-408A-88A8-512B8051F20E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OAPU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K50RUVLLygM6EQAAC2eAAAXAAAAdW5pdmVyc2FsL3VuaXZlcnNhbC5wbmftvQlY0mn3P6zZ2LQ6rWamNpWpuVA6aaaobTppZWJphoKjqTXuOoqCQE67azUIWamlkZkLqQlugJVKialN7iiYRhqoJIqoKPyhmd8zqenzPNd7/d/rvX6vc12zNHy/933uc3/OOZ9z7uV7/cRxm5XLNi2Tk5NbeeTnQyA5ucUCOTkF4PeK0v8zYmadIf2XfCjI5oBcXt3mT9I/LPbZf2y/nFx+4vLJX76T/nmL58+gY3Jy8B1ychcuyclNSP/XhT45ubBdcnIcdzm5fbfl5JSD7pU6mMvJpWQfObT/ZARkoFNC8HN2sxRPjFrylbqUtnwC3DnnOVnVwYormXy4svWax8rb2spH40HbrQ7EsL7fsGZF/pm1l5pb7xsvziX+sG1xJagSe8A3mEmp6yVPuHSmJAMJyOY7Zr4ptCPHB8k+o/2FwlD1QmFnfZH3R5twiSisXiKaSJOMpyFQYy81mI6odZJRTfmlP1stWnPjwuLtW6b95z3LaMkwWlzfBJi6qTF+E4EasUGPpPJ52RrWWcpQAmWCMyhiSSiBKrsq5BRWzPxHULRiOlUX6oxn+hLIH6NLK5bYvn5y1vuCvOJG9+n/eLzyUCJMUMOQIK/nHrB/QPtGYxUVWxTT68to9IAi8ib0rBbcL0QHrziUBqtXQn1W0O/fop+j1bLX3iAxiRYzqzu4yjULXipElwQJUnH/hjR9nlZZsOjCEUgkO6mz11ISaaQN+JxvSot+1cPqdYcl0Op4n1t3T5fvHv0CiLcodhu+7o2FXMRk4GgPOu8ilfVSZdogdhGjd+CZB5WAz7KplqK2+jvnw+MLPm/G1ylTPl/u5IvArInmZ4UKnlD7TmpmKpyz8y4hiq0L00wMNRcPRU1ValnkwyTdvVcDwGZdNDi4dwOjwLwagw7srCvQABJh+ttIicg/R8YiJ78eUhdoxU86AlQ/DeUntKOO2BGgEdQB/0BGZ2kYlyMChf/2cGCvTdawGXXYrEwbmlEeY2kpHkrkdfvYW06NVJl7a0z12dxdfyg/MBNzDCpqb8kLuU1ujO31iwLE1o3BJqO4oSaDjAl8T1iWsJlEEfzKOJMElwrz0DPeX5C2epp23V0V3tiS2ZejMAqW439YRp7aKH9LISQPFOgScviB8uF2vDkkc0Nwph8vixtzNL3L3CuFjDWl9Wh4OZlb4ow6u1n4vYwCNNmuANTn30ZECj+RybnEd/AQ2onI17Ffz2HA79EBeMglZfz+2sfXqTYlQiypnP3rhhNRNsEnFiUwullsYum5sVc2FvyJenpcRQiV/V1kMnktiVYlQTCHU7NF1bz4tKQX6ZM5626CSbnKN0Ix+0S2edrPunvzoV6KrCWWY8+z0w4fUbWMpeJ4pU/jGTUFQz61EbrjhwYFUzV+FcX2mGteWHeg41OKvY5GYq4WEc9sZns68gInp96liUe4jHVUiaVk2JL1DJ2fMNbpRQ6mhmJSeyMme0x/qM9lx5Xzy7PQ6vXZ/I64XlDkcdqwFja2N9IFOnUvjqaLBSTC9MDNa9HY3nGKYDM8QG2nwCP8MyWMBj8OvNLIvYbcJ2C3kxMUmrmWP84wJdqKn3QFHByr+jDadQvtO6TO2fRn2Xb3Sz/HMmq+Q0WOQ137aMieA2TM98HgnEJMsC8e4mLc7BhTVrAS3xUbRPQD12s1m9qmaD/uJvdsvctXO+wcudk2Wvny0Q71NpuS9WznfsSkS0xBce46dDDDcuqdJRmyqnqKmxwYDHaxH1cbKiyG+tl3OBXkxhY7NjsSw1iehYTG2IGEqWvpBiiYzhAHZBoQ61qDovnnd2ZYitkljpY2PcEJvQd02jw0enhDrvoiVRUaku4/JNSux9W/fqUz6KxcIIDXDO9Wv1jMCwEmgwiYq+wSNW7sVExYGnxFVuKSoTLPNCJlcUnmSm74AZ/p5q6teAcLD/5xs/K7IbVCz5qjONDiyqrwcQM6FqRvcB8HeB9vCMBmP6+mZuyKS8tNgnuVhNykuDpPUnIZzcNHfssDEVKByuhEfm7tU10jXg3K+tN6Uoum+7of8Z938t6S7nWuI9m0gViAmDL+L+vCop1iXiDxzHY4x/AzBkRAfRrqSbQUwx2ULQGMZzx8MR6zeWoIUJ+i3dNTskkkneHfA1zOJfFz1wWFZTlTlTyTj4Fti245miv3wJpoF0LuaXPN2VObhW8aY9P0oR81vvPor8+i3QCtqOZ795nuH41CgU2gXyOgocaqEEQw+NDdTU5NcjRop1/1aURXJxyKXCPUAdTHU2mXw6ZC2gteDhWC9uZIB3sF2iFsoI8SA8DZS9xZ8LpTHDVR1zVtAedFLiaK/YcDPc3hWpXFIZXTkD/P2JaNReopF3ZihbGLfMbNPMb5fBZfCH/k7A2ku+KMBBwkIG2Rq14znskH9nJw2kLDoAQa1RyWvkK3vmnMSB0HfwQxV6LTQfTQc6aOhLoH5c5QoIhoLqlBCJrqJa9IBstaDIEnOfpLFnOU3j1OVMgXH6TdMCx7Wg68IFQIS3cb7gu3nub6Ajb1gThVqw7vP+FdndQWJFhx21BqSPrKH9g+Xor2tc+u/05Ypd3sgsLqCNJvn65rjI0VFQclCs6ScnsvhieAfAYubsNeBidnOfNgZzd4QaQzrOkyqafO44d0aE/YDjkPqgp1pHOs92ZVErxN8Exb4GGG4z1QNhLAqQSmqbpkomQtGsDzdUlNxO8l+FRX+7PZQ14loM9J5XQ43c49NhZZT+WHfOJi4fmD+Az+j1sy1Q/WHP2zNbE1D74juL63NEykNDMOOil02pL5ECcvol3tn1nLSye2WtqWlwbpFkbV7Kv5DuHq18LLUuZqFwbV+LNZdBUg3WQASsmEhDOIiqiaqToHzlk7Mp8Syda85fChKq5cuyR9MkaQJKzWpVcb5kdNPVfJ95sUSaFZO8YoSN2Ah+RsW1busZe4DfK7+TsEp8oCK6TqAV7m+nCScG+w5j2RINvPSC9Xtw3VSDvT4ihxUq+vOY0A5gwgAgAsR17D7od+gf2IKfHvdGGrGTvSV0XLY0bgDt10TjpJl0UU4cuY5Ww+JTwYMY6p5T8a87LpIU68C+T+7j/++pkg7h5oBQZHr+LpkmyOFN8jO6JjfCYpBW+k/rlFISwBBCjIsnwQXgK4+TrkilukZYn2Zw6utRpJv+qKEX7KBjam3VHVdBkni1A0viZ1iAfa4N1c2JEGR+NE6gwHogkxl8kbg019KqcfhW/cS+uBWvr0mG6QGBRyao4WGfrmmpvQV7RHHMcJMzqEn0o06doBXGGZ2eikmeCgziiQ4GmmlGsWYBa+IitUOw2rRvtjwhGBMK9u/nSofgYrclM4ZkvmBlwSUVfzTW3VkqGDz1/2oEsS43vjaVemsxFp6NYWiGE76vHmG73MMPtwwtv33l2jSbwtxb3PPsLyq6c1HedrlZXZWFYMGn6kcQID71E/EVjqJqo3mN69hYItEJ8K4r2QNl0Hk/ut4OaeGQB7rIiBKzv1xS17HW72veFsZtdrdL/RkZOc9S2atuu2PJ7prnS7WhQVT8rxejPrEdyvMiHfVRp9gzGu8LbKMmlVCM8aeDpgGPJ89gP36i+A7LMyr/t8g7VtrL0ACny65GgPklINbi6YRTOj7fYE1eMoI/iUOejqrgR5qV4cs+jzDSvqXnWHJzvfY1brEKnSbIHHzL/FXN2lv10EupPb3bh7Qr7RdZznv9XJo90ambuFpyNzZhHf+ziZ2PZr6+cW+zQhvAUev/kbo+7ZeIKjI/hpaMU3fruocoKzcvTC+Vra+Vqgk7rubJ7s9W/Fbs7uLIJsWzLtVyuoQr2FqH/wsjKklTzyp50ZVJZudJ/+gXZpr7GfqXinAAO/2+X3/KMFUnJxC3T8KwQGlShSJtkAnpSZr9e/Ik1Rok00f6Bd2Wt9NvG9FNWQTcc2JLMBQssN6qqJK79G7O7PnTyUc9KP0uymy31RcNwr9cQkuC35pzt6hvS0XsulIVijrzHqa4WTPequH92/21U6RkfODLr/m/HT8N28cFmuZEuuW9LtV4Gldtw0TJxhwXVeVm7/09DQq6NAzfurTWfgpk6x2eBjp4Es7cpqGbe6t7KVby2eoenG9TINNa95lapb2+i4aNNNzxkT4ec+4MEckD2EgacoVbZd0A88lDAdJv8IUvLiPxbkw4IgC4IsCPL/CUF2Wy8CUMa6B9/aaHSSpwYCqRMUHkUULmQieIeRNOOkgVj/eP/RPTaL2kIvJ8NtrbaFzPDJKStrHUxrycoOCZ0UpCh9WbnjsqpW7yrmZuOkuXp1T6j5ZZBcHNpbF3QZojPlwUDGp1mNuv7yKHVNw7XN052+lY9CT8vKYd5zTUrjKCYZnn/UT4Ql0NQRfvTOjkzHf/lJk60zeENDlsLT9itL752578YJadNOb4hFDoWZLj1bv96boyMf/2qW6w0yLYrWN8VU4LFhmQHOH2/qX04FAf44I/Gacxz30WpdJq4m0QfZLlEv+t/ZWyI7m6AicT1Q2NGkNazeXueI3u/WpyM4fmzAnO41d8epthWBJccXtejT84bLjITkunCD5dKws2NcTN8p2KdxrVAezJylF8m+isDigEUtOvQ8kfQlVmmKaNnfL3nP2VUDddVn1by7Fc0F/aVUE4REnxH5uMGR4/WOV1YOIgxH71V9yp712kjuohzy4UXgmoINVJOyhP5wdd0RDLxtRGSQBnS+nZW5+KdZum+zYu2saAdvv6FPPzNZp8995dd75kFmI4P//UhZ4twdZcvnlJxalFyQ08TrKEh1JA1jDthnkdir+2Bpc1vKRJNcc8fOaEd6gRM1kAs/3lbnKNUes9nmQf3UnMC/b/+de67+2r14Pd9xETHP19/MSDrdgdyMhl7U3EgfyZLLKfJa5OvlQmeFpYSpMer8pKMqq9v2VkyZG4hiPmsTWGsXPIuEl+q6yOk3smAeMJDtkEILm0UZOPhVInqgt/dVM2+vvjwe0qsQbOxOV51p5XsHbjFBMCMpIes8yuIlLC7oXWYkwFw4/5PLWaxQY+PXjxZ/Ujy5AZd2AcTja2S0kXYh7p2UsjQMfLZBQ6xrn6JtySrqVfnC/f9yQNtnlDWr8zYFVDfrCgKqe6JeI5LnxEKFpvJS4oDEzn0ExKtLMVsifN961StiEqA196iK77VXYDfbSt8AjPra5dtUsrffmLt9dqMi8exHUOBfD95v5EZtqVP0i5w1gThH1dZbbXZkv/+kwQ87MPBkj8Rr9CNzu2CDTOOnmib4RrOi1m3dIfN44q6QXxXAIX/Ykh1jgFsN/t3AO56BAnP/oxbX2pE9q9RX4/64MKdRuR73d7cL+DUL9vg/afGWvkAdOfI2dulAPk2d0YngkRFU+85XZrDB8vfiTGZ9yNTaE5wwix98FIjls2xRHHaBFdS5eFWSV8akeaEkLB9XkuYl2nHj33mJXbaRsM5kuGY2qL/oVd2+9nmm0N9gPBfvs4gUyLIY+7PZDjDpwSBFHc7v5f57XWlH26hHnm0FAYidLWNLtedyrBVjYS8nEZ+7YwGDAZ2le1zzlRmbGYO+k/9jWbNAsE91IzWgWAXxA7v1opLF3qPSF5403KU9mnNGah3NWtcu/fm+8zwxdWSnfI7zojW354HK7czwp1prblgR5pGs79Si04TF23fZzx0nd9kPuNtLUx7IPKGxIXvxU4iUsKTOzSTcU9ufp0rzFvI883Dfeak7ec2NCvN5tG9edBF488JiuOY8qCGsqYBrbomOXDM3FCN/XYLYKr90xHYLIm+Xo/3Sc7MCQGE0RPOCwNZq0fA8cBtuXDV6aNGavqR56AnZVo6bdGHxx3n8xMcstf7ri7c36M5D+OBJcs268ktr5zHl/xA4Ad1w6vibwMFU1MQnEyTrkh4kaqgqeyrBUohMYvQQHXFlS0viCxLnRoRt1q4X4Rb8V9vKpPYvPMYiBXS2SzlNqHLJ8vw3+pT0Z2UyiphoMdHHbKriRYoYLFQY+Oy6KiaFMBbZMcgtmM8WC55czCc9wsAFkENt672c1kFwY00FVmVSMjg4OsBAwIxi3kjZXT+H6CnFNBz3+CzOYpWuFC7FhfrZ7Piu6SoZVimuXfZLbW67M6cq1Xyocq1zYb0HEVJ+yKQmd8xFD+qdU5U2xOOr0ZMI2oo9Fmwi286Vy/B45IpEdGg1nxpUpZKikgb06ZgXAw3hlbzrSG0SQANfrD9ayBwtqCttzEFDOyCEwrOneIh+x/EU/EY9UovIqdf00X16J6c/HypN4u1MnktDbRrPcru6Y6LOV7KZKuDA2+JIXldtydrpNXbHM8pjXXyH1IzG0it3erW+VLKMOgVJYtiZKhey1KM+P89m1ORQQ8DrIA63q/yDJWMIPTClhh7tmZJ/tAMSQ/bKIhHVhsro4S3UDNRDDzAO8CleJSrfX2CcZGhExHdk9iOAiF0o+xJg81pSEm7MWlEzGy4BCPB1PdfFEtJehOupbwf7ONefXNuJLZouQIZ+zDN+QSOf/yfcGIzxouNysWsMRnfH5LD7y/hrmk/D3G5XwbnCnFhqiyZYD8xk5OWUfSgmqgUj1vnSKOkVcf4En/Yq42YROBDqZliNTH+qi4e8fpLqtpGbKDqkTkdeF7XwOmHnLayZ6v/j1XqtCR80AdPc2tuKV4df4v0ROoL0ySfUnl48hiFMDXbwqOKHrd6oCdVh1fSX3y7agG8OcfO6Ai1BJ5c425ZNHNTB4p2BuoOYgdN1L8AWimwFoxq/klZm6aEcUta6G/QwjH+7861qChb09KwTi4XgCyKdziYi53J4mYuKk32BI3xG0Z86tk9uyzvj4EPCiakeW9MN9OqjxdoE2+iicugUM4Ruf8dNV5DgT6Os8Wdtc6N2GA8WRmmUT+BfiSweZxgIauKq2BbWPz5uNGMNH/2Xg1CZQaXqnJfXSu4SsXCB1kssplszc8jN4vv044CanNtFzt6l+pa3t0JenPGu8bIlezJWUyWNIAAKVrtBDz1497ozxKJ80j0ePsrk48vzU28vPe1tUZ1DZtOjhZ0+qMgp4a65XaA4rOLN+EqwHZkvvwF/TVfjdHAfcpijlKHNu+gMuQWm9nZkAaj6abcRfmaGeIgeGGLhSmVBb55QjneoqYL5oaNoUzVHyXwQs7Q41rCw/J4J/zr/aXn53mXPkRqNwaGLRxmOc8avPmeFjvI9PISk2GuZQ6s+y9MAq3PZfd0Zh5NNAJd4UaVeKf8IUSBqPzy0/rDzlA5JkEmt5j2RqHFzY4natTWZn/P8bToCx0HtBxNDag3jBAY+q7EhT/3ehYhwKtUh+D5d3rgz+tzPk6mvssv1IqHXI4a3E1k9czvgdqgYnCGNleB5YiV43B0tjZWj88VKGd2XRqe2eaJTW80S0Tb5pc/s54lOozhJs7Y0HmDniQdOFq0a0niAnCcePKNOkqyloZs4T+gm8p+LpaF7YO08oXuKTd0jDZaFmnMHy8IkpVGbRWvOzZfLDwAkuQ5SXjNPRnM7N+qppZTXiObhNefQ44HxUibhNw+T8GNfnJIyiXateZiEiI72xVxY7G03d+z21tXoT5TGbovoBegsQGcBOv9LoRPxCY/z5v41X7ui91r/rep35wpe6fEsd01b63y30lzUX1jWAkHk/vKd+ykpmPSWVub/mLC6rechyD4LZ/3HYe9ISfT0HijPEB+TfcIB1Em+HvDS1I0Lizdt/3ttyvqftSnxtm8sfz7bLVsZ1RFs/Ma2MkWj+42q/fLvvEnnC9naNrPXL9v+7dqm3wfFNqKq/C+zn2j/D9bxChnP2kIw22avPvr922U845CLfoz4C99o3H+FtlQldyK+tSHvufQ3RUTFszb/dj/TmpuzhLY2lmnrfLfK3NpSLdlPHLC2mrYm/kh1rMaZUiCqg1EKEVIw5FGQ5N3RzlCkQOC3NRM91YImh78d+fCH/aB4LFESIWw4qDTAFDGFg4NUifg81VNSA+sP7RcdQ9e9KZfI1sK19s7wKiorDh1h66ZVCKmSqc7Ceouy131XLSffn19e7ljzeol6hLuySq2rX+cHpCMn5X0F8o/oNti2/OlN4MJlW+X4/lhEeWoF1gPg/TEFFNV5ycujObX3fRTNA58Kql97d5ZVa+Oj3ADREecHcdRJ9h85qC4FjRN9+hDvyeT6qI8P+zHoHgxa5n4C7K8Ep65Q101cP60saxhE3kcn2y0aWvOxiNaXT1N37BuIZFVE6AyeCQ/Q4G58LNV3JMhopk+6j/XFVRjVm4c2cvs1rgSn4JZbTvRlpHJT0ri9etZJ8LXA272XemDxTUxEuTnkq1c73BQGdur7xgi1zD+YWgwI9uFb+oXxOE2zDR2dnvvpk0lwW6D9uVmu9GTwwBqZGa+Ckz+lhSNsdcarAKi3w+ThYbJXMMzPzZZ8RP1VaPQQ4uP5ESBW3e5r/u1z3w3vdexmxQNcF4XrxjN0DKwXfWrySsN1pfIiWaKN2TJI9anMDCatZ6qQw3dZHcCpkXfOLGmGwK1ShpZPjIfWA2EjvcEIFxrF0hPIFuqhbcjdISx+IZuqNDXZyrMYFSV4jU4O11Nf9zcrvYpgiZikWByeMpzCizr4Y0Rfr8MNci+QV1JqH0ULCTvvxHLCZkniGD2wgbLcyRwmlj3RzcqsfWX27Gh5rzuv4PVEveNm2VJB8X4LpbOm9ORpRco2K2JjbNtJYSeMNchE8JAvhdLkc3LiSbpeLIMlHiVRfxHQ02gDdEGjJIGtEfnhZrZXd/1BKNuCPcrnab/jEA7SBxhXPKm8096yvbl3Y7K0K4kYN/w6JCcrkxkk4Q/DyUNCZUjE+2N3N4zarhb2osW9NhqDxcDm0P7syTrtzxSxgEA9/9ZyIsOy/RlBMy2C99wORWklvkvo/WIphrM8djIIsIysXZHeGPtndhTuFgFzLhMLz49yoeWCSXnNyN66lBb0hkJ2niOnKrzKj+rVRpqEkQFsXr4SmJqKHG0zKUZ2RS8xXu8mOEorrQBj4bu3EaKQg6FpjMOmyiz8b7p495yMDqfm1WhsWlJbRH6e9vf0eq4l3a8ctAXL6IZVttAB1Kg94CC76yrC60L1k/dSnO65hRyXWcmgHeqzP2PM3j3xAe3GVwjcveLeGdfDz51qyrRSI7pXwmLRNj8qV7lGpZzhNOnqFI5ivdrDbMmtj+CK7x8kwzO9gzghArugjO87zwQ14SHrfvMC0kEEDMyhTx8aoKoJjtKPJRr6AsQ5PEdvThVv77NOr2TtUY5Xt6mGEEzpNymUDDEvJqh5bjZLAB6fQ42ZG055YSE6g1ihrtFAjehDCp/PYOIhbY/44oirtmQkLxf2q4EImw39XST1Z25ljbqF3TV2YC6IkIonBV5xTd4vzLJHclYy8p04hx2KowLJoOYqeqSdy2nvkaqCluQHzsro3Rcd803C8zOlEbprdLGKaGn30PDY15zBarlCJtbZq7qDj+TXTHGTw3GGjoTaLXqMe5H2ZMdQ02eu5YuFsdDJ7o8HALZ5IObhZGXNM1E2D5xwcAGia+DuatjjcrCuYHTAGYgALKOo87KURT+IGl8QwzrInrKA23ukdlYJP4vddA0P6WdcVLKIEPzZBfpcxaI764yfqW+MFdDsggjDfzJKG2Nv6Xq3VzmXV45uxjPzk+F0HLfar6K0izHxfIsAnvHDqZpOMmiwtO1L/YkgkiuRFNsbJKbQplGZmGhHOzIoRt8yauughoa1AzMQIEbpGAk8GDUIeSyue1BXcPzNlsIOJfTYy06E1NJ3GAlsjzjFFPJDOsYiazt0oaKaZyA51EiGxjHyZPgAUODxiBWS4rC3uoX/Dm7Ey3LGxh9oDP61owcjG+vSWWO1evT4ieUDIgUa5THAB47U6BVPvFSvCdnNDRxv6rloWMPTLlxRL9ivwhYa2BH8SoomreIm8MQhM9vrzkwTgC1Ve7yGdx03UO0c2RYwJWqBoBA5jbFTO6ECnm7h0ow4+iA3ZFz7kMzpfr8vTc78dTXyVmS/efjXQtzQEaT36RjxA1gUcuxWA3FcgR4KohyBf6jrBZ3isbU6qo1zkuD4G9kSVwShHM6qCR+8mwXz60yOwtIhsOr2gsbY7uzaK9l2ZO1mjktUMHUiX1vj6U0dwaoB2PizDqnvKfXybqvTSosCZRqdy/R8xLyvdE+ybsxefsZeq2i/8+sBhNzlpaD2qnoclK4S4pAzoDvSjZJ6vM9NcK7hTpR62qVNliyhmlDnsvuUvLpXGxzRLTRAo86Rh4YLBv0sBPzdBwf3GTXXiHqT7FPiw5KUaq7d46QBllNbEyKSB0OS4RugOZ4uY1V8/LoOoY+LBTGj9gc90ebD0OwDAOLwSw3xU1BgQ8DPWSZ9Cr0fgHWvGTN2dkVzMU6DZalW9Fvcfd+9vyZEtpQx8Y2qz1RBnJUTFeP20ZJ1M7dTnSbg9YJTFueJ1nSsphdjGZuN9qjZV5umYmi2UpI1XOk1q8y673KSKBVrNfXLGv3lhLtP88Z2/SAlB0q/12ktsi8YSj2rbpQ47RDBPSc7F86+pZPvNcTvi5hg3g4M7OroUPQS9YbeFa29t7NMui5+tFwsPjiD5Hl17fP60lFUV+Uxg495Zby08VqfdYiLYYdsyc/Vd2kN5h/vUAckKn/91iV5aO+Rrk4eiuTBQ1u+Dbd73qtZ3KOW/a2tblIn1pv1bBJbL3Xed5fl6mu2xgnHu5Wpfacbxk83hNy3yTJpuNjEjyblDW2KSEymxX19dGPlY0bdHxXLAeX3Gxl7HQG2NTYayJNZJifsHzaq9j0PWaQhXDyYP/z1oYugwpX3Mv/kg7dGs0RklmO/v96oOrzvRzzTCngTFHh/CR29KGAUvchcrP71YZHqPfcDzKCL7IECDCjQM0u5UFC+GHavJ07GvC/7zJqbqCQsa7v80rhbFXYA8rNYXJylNJ24m/D8CwXbdr7np47ZFGyX7Wt3M2mCN6z1uUaX0C/br5YZK9txCYh/1HKkDj61ZNqJFO89QeI7FYHSBNXatquMNRVQmuYgpfJ/nvMGvm4HSKLPTt9kaL1T2S978fYg2JpX6mjZNODVZ00DLHPrZ7BUgpv/pJg3LWaQsJsx3zF2yi/tSJknAS82Wx/Nkj4Uh5k7x4w7qdfqtPTnrsH5Vmk7s76flD7k/nDuJLPrdP5nTjZhUEas+qUE5XInVSKiirDyCn+oXOsNN6f1lKD6dedOhz2V+ZIhDUm+lOdTSAh2krP1nZNnZUpYu/bv1/OkYe/pG+MMrAmnesaO3NqK/OXjt1N67aSZp2V0US981NzjUerv30pQbcnjy1UR2tFFX4byrM2pkW/dM0NzzdK8p5mzimTnLl4sm6Jt576Rkb2BtrYeXJqjKUtzKsjGZ3rCt00v+VdMKmLgvmFXGZq70ItkrGFWmUCWX30E+PU/WNwsnemV4V3G3caSa3dprZ7TIo/v/7QT1LZ0smuJZauMA5fZoyfeEdDo0cK0TuBwrZFWYLHUBnxm5f67FHq1BTJWyKsRvtY/ePU7T9V0uSHNaJc1YwTJBKHTxoJ/s1PKUsuFInvxB/vj7afwTPclg0VvN5FU307Pqz+aNGQ3xvL7l0PHXpx6+wP+IGb5kE+tdqkq1AFVSaxMo2zfdXDR0ObY3lPFKBlfPXH66vDtXGUSUDzWk10m4/UqM2sBG2utCCBATZn2eg5BWz397DWV0F7xBMeZCj+1c+KWNNnH9L578GeewVRzaqjUy63qsO74qBE8vBER93WC4P5G1gqTpevN0ad29woQyMNtP7APRQFYCnreqkmM7vrS29cYHuMhkhBwJDpfRumHytLQ4vGWlhKn32pB4tZE07URH27a5MVwPAE6Sj2Ztc2yKkDcTGNZ4X3fOUvZSJB+9JqlUtIqh4nDux1iyk5b2JL46wH6cbxish44IFZQvQKvvSc9J/YWYFncGGyyvNYjRgU+tJ5eWVrD09XYucun05MQcGDRUNRSmi80Uy9zHgTBk+D5zAmgAMuGYPzpwuJYNt0u3HMDk88uc3iV1Bbm0FFFpSM+HA7eeBmiM9QtpO2r8XtenJtqetp7V+76rQG4CvyOIFsXZQaqJmQODI7oCTw62eynDhVVR0sM1xJS9zhL9ehT3wR440bRgHZQUSUBk1MNWkis0uvHPvLVE8enzjbY6Yf5tbw5fj/q5+p8HAvLj2LZveeOYOAX1Yrji99Ydn/cPbrx6zS14k60upR5e4ssvIjlPxFr1XcC/ugUUiKDwZGf/NetZbPL8dpxbTZhyavpGjsNusUOO5uhV5nDPO+WQ6Ooh4sNNTAOyu2iUQdpDDaaVbW7LWs7EkBml2Y81E1rLInK8lv3G35Fh/OLJKXSa2FYYR0Y+1v+0fEY0O6YsgImW+tStXEzoEktqzY/d432UkwbvAo+HomJcDh7dXgsgZ3wps9RZo0Q1dzgstXA6faEUgDaytZw2O/OZ1ySUX1Ed5WInZT+Y82V0s+xXhkjuoWx3fXaO2zPOytHeYm4Sn9qS2eGn/758XJqAaX0wzV/N1SfVU4hBaoHtdjvnLs92u7nLUerQ7MwMJrY3KlftnI4y5UrGjVkNMamP1iHEBx9APfuKIh7TC9sfVSMLgnE+DqMVMGiqgoEok9JuA/W750G1x620Rno5uGPxnl5mmGNhB4p9LSqCY5/Qtg9/vkM3InR1it3k6z26vOOqKCvsCMSDplClJFXY4Ayww/YFjCcWBwZB6z+WsNPvaXRH1bIWYfQjaYf2+KNb66CABWIzF9lVZBZNV3Zbnkc+FWr4dJnP99fh7i6jDym9sV4fTP2BJikT5+92kCrrJZ04/xVS+NSLszhwWzJ+fSNYED0hqXaAkWzINXgu+jKN579u78+IhC9R/rYhqRrYT+79//ltEO+4bTj3apb4VKxZEWxaIT/s+oB65Hp9jC+Ultw5uTW5h+j89ee+LYPkL4cruLJ1WzYKj+fyrpO//j5xXJAP0VI5hX1rcg5uGhNccPiblP1eoEn1Jd2kz0gPMtzj9SatS8/RDHB7RV1gpNdFojkgstuV/WAFVfUnt+S2jPk6sxJzvV5ApyhcStFg9/4N97curDYQDu63/16MlxByguU8tih23z4t5RnlJj2k6OP3ZQ++lN0/5CNzKBKZ0f8y+HfG0ujafH9fyL+w8QZEf93uMLdrfJLXc/NU552PXfVvXD7lujltvPs7Xps8lRnzY2Ky/PsX/qWQLMoyP9agZrhF3FQVKRQGT2kXMaSTLFYUx8DxR8HpUnDZ30FRUWTH+rZEcdpoWapPb7QubvaXHZbGvR6YUIWWiLbAkLxqqh4qPg3IudcFAnqPyD21BDd3urz51Ybh+zHeSsrQ92yMouNYmbQsF03ZCzO+5MOCoM2eWll3pIEV5CGg1ezov7e8B8JDSUqlxNobT2bFb9prApSY9X5DQOXVaD3nVONN9o0Q6ofFIkYuKW4x5IyDIQpxlDuOo8kZ2W2zg4ON6Jz8UwSdWoghWdqNNaYacFWAAV0LXkoazhINclo54wX7jfeLbxddvz9k8ayyMKR8kmnBz4/fcMlSb1lgZxsVyeWdrlfrgHYZnaa+f3amdV107/PanljI+jCYyN8xnPrs/f6Q7TMZhx39jb6a90BA4egshuM3qR+q8NUWZIj4wpARt+tqd0eNdME/7BSVsj/+7FvetGvWvBfrGv5u6ZR8u5pa3GK/3r/m1FW/u+fvgTHVP/fXos37p6eDvP/mxaMf0/SeH4ruXaamMb/iPlNunjh7590ZIGg3rj0LDru9vQTbpH/TQuqz2sS3V8f9Z4m5t1/xJzD/2f+PVlStuOj6lZgaX10Wr06uvy/aSHenW3z9OwOo2nLq2/+EfObfOB/4PIlrhbGG7RpbHs0PdVh/jctWD/lbztt+Me0OkXtV2LOEU7/+ulLwtBmjetPXO04DXRbAv+LFgK2nR5frZf8Ou7bdjFnAvU34gKfKgj9MuxGadd0poHuhsl/0QJpdc7k99jas9McW+E/Ys7Fdv5GnIxTEN9qijwrMdNA90r1v2iB8b0TarGdt6HntAXlFf+Fcf/fdA9kLJ5JsxjNd4uyOfJsdKpeMllfxhb2JFqiwqhj4+1TOJJkNFASzrEYKkP1mKB6+nj0fvu2VBGPKhEImoWSJOh4klsULQTcfPfNtrLJfM/9o8Uw+9FVWFjIjMqa+xYfGXp8T3GQ3WvTirtHvqyghehj47fmiQ00wcT7ukZvDA87rbvKFm6eQOYDMgftxzsFSM5Wghgpbb6NpE/fKahtNmqa6Uy3yMYKiQXxNMTvNcJl8hJjLe31n79gPuBn5Wyzzb/dNPpcCfX5yQXdwi5bnQ0SAyPWqvUx+Udztg2u5epQQ10KktJovDjW+u96CqJi05LWFEwOwjW6KV6j7wueRskirL3F+IcmPzIbzvUirQvRH8xoVO2r8B/ZaQLXBERO02rcF61uwEOSf8ElRxMDH0F0amzfK3s5Y34ZUvNyWefBEjGFebb5EeN+k0DUBio1J9Al6PBNp5pqbXUubgyrAmcLq3gANriDYLDMc4fHJKUYPSk+7dzGm8CTgqlekcqMjXTavm5Yo2kVsYqnZxlL5emuAK+D0ZoffNNBvpL5jZb0Robwz3dFa3b267McCZizYVnKaICmM8bD4fekMFwbggZBqR52dQnUkaOLRvW/FJOFi+NC8mo3xRX4R4I7KB31pU+zJRQem5QPHDrF9AU0F00CfU2JpW5ZJg3RiOrVO0RnP8wwky+GNuidBXt844kdeeKgUXpH7Fb9mNKxSLcCNbhpYPkHY+/XTQA08CSnqQqs54gLEaXqiiwatjlyDmcV87iNuF2knSO2OvC+iBvAvIn7K7578BY4a/FSpu+btuTSypgDejWloH41RCKlGFp7JTYZ5TCotlOQviuHBQt04aSA0r3syPppI4ia8LO43Y6E4efGjLgzFiYHZs7hsS9eSqAnqLl6oF/3dkJS0FVvzuFPGw5DXKDl60xiSg3f+Y3rENnsXPzjWNz7aj3qQWm+GhkYaeoXSSg7TSkHQCN1gqbEUQLx4SwST2F3ejlDmArPB3qJPDqHTinHtoUEcPkyA3X4acZwor84BukE3N7jTN1ubPvsoNHbhDcndElVU/Ql4EMu6/HOmPNsXayuJhgTIKDalaxnOFLSrXQZylx9XpFzoN2kOcWjTbu3hj+E6IZhCPAyzlb9ZSWgrqbIQ23KlokMbhrNGIN8Qgr0NSUJULbk6FUdJv4jr8WbgqfbK/PLJgRfF46/PqaDN3rXIqinI1n7m6HH8C+PPIh6ED64iNdAf4A8UW21JDDjpPXO6WH0rv//xI+oiVzD+nP/xnGe63ijHj88hpj8upUt/43n9D9Z93hGJ/9VFP0wK9b/N50fqru20PlC5wud/+/rHGxH1pAMabDGU40upk1kpbUfft0j8vYK6j99Q02uVAuxhK76i8cs/tPVenlySsgitDoE7A5SWCFLu01ar8X94TZ4VmtGCPKT1YzQ/Z4ajn0dFw7Q4srv7tkWyOpRqw+TUc6TiFlhY3PZjS+1AG+uThQGFap6rTfi74T92xlNdIYzX4LooU4xqAMoEQnNiAMajW683WBlTuoxpYwmAYlwe+A34+2s89XfpPl5shvrnmKtRot95tha6Ks8HICTPvTPBsW4GQkFZ5nsPgffeTZvzrr0YVa14x9B5tzjKBVEFCDJpk5kp/BKjFq7XyA/Hpu7dkNs/MGhDylisEaB5xXTJhoziU+D0q7PsxXT3U7pQePdsoaTHP9Ip1qkxpwbKVtBh2WwA3cU1xfPN2a8t4xXEYuD04LnOVKov+eiFLykqnhR3N15Bg/+VVGWK8WqClVM5OcRzWhBtAXRFkT7/5dovw2/CUSFCls9EwfUZbsbeb2piICk5rX25vmIz8+XwALRIgaBooEae98kGoFsIZoVqgn4wdSDIjWRCd95niHFfBnSp4/NuWBnPFN2/8MpaX7mIbsH44lVrKgSNgm0pZSNr2cE1xBx/jm4xAO8KmVoR9m47HaNzo5cX0nA3JoIKSJIo3tTQHpraWhvnap2btLp3YUA7HVLLqH0ROzvOetQdJUgqZSkpLQWbkJ6fkfmJHmSOSHcrCvwUK05WgliNtFtslwkdQVq+X4pNuQB+hSLH2VOQ869M6MV9L1M+7SOQyVhNX6k21nK9Cp6EA7qcKmqn1oMjHkG3wAt0Y+pLB6giAbL7vyorHlG2qf5oKQvIxGSu8+2aAyZH1WrGMeocZ5MKLaX/i2h+Cfy9QN0GWvQALari4U4zv8a4XTeJGXMDd8Y67FLDCHuHnQkBtNDh1yFDnNPJF5GhGCvjmGcHDxS+Klwh8okvm5MXjFUpyp9Y04sCe4N7dAKAEAdllXzYtNzxJE647ZZztSfiBg/usuVq8teazM5OEXalO3NYkIjgzSQr5YfL8ipZqMCIi1SeyzmXpzw05Et25GRAbb7w2wfkHji3Y4GNUQ+JWpIyIZFlvjqSLCATjdxOQZGxyng0DjcO6xgM3zcf12EQ3VSchTePAcHMBKM5mZMUk57s1D+keqpwxZzhvmn+C8b7rEB6R92Ao4Aq07qUXkHd9fYOeG8GPl8A9tnhi/zUDqB64Lzj3k9gpATQAVVK8on3gXYj9+PO72DWBi161XII0jtzjiGcIoyoVma+eE3Hfp8ZvSTrLtfTdj4fIcbSUpXtY0+dhO1+7BQfBCYEkdcd5GOG7J2cQ7QBVzW1zB0YMICx4f5FpE0WzIfUVOafq5DVg/IK30cy64RDyLG/f18dTZ6anDX7B4Eo6DrYuiLguihBULk3GdA7FTu/wXyjhgP33E1+qHz4X0HjWriiPyQRu0yDm4Qu5VQzoIgwRg/NkpwtGyiN5/Ct4DT/R9L3CDGm7mxYU1cXZEK9zo/d7KuGD2pR8zS00Bj/fW8ftGj6i3L+OCa50Mf/nxP+HoeYvPldIV/cI9Fz465j5l87b/mOc5DbFwhKxxvMBk0Clg0zzx/5b/m41xvZKKphTpajIeX1D5IC9zdZ9E7H6s7+WUJ6M9jU+cLrorV08Y4vrWL57P33TJ7tzO5ukyqWVuyfj2RXjz39Sx+WStkttD+RrYxJ/ZFXm2DLrvzQRoNqYEceZvN7hE9X6LREXl+EOvTPT74x9xrlNgzsgKKmbEjr6G/nD8s9caDTxbrHYZMiqRuhXHgLbJunp1hfp++GCQXA080578alLresrHCqBZN1oY/Bt/NOzMn5WW6CbMjR7T5u3GqWLIz8gHv+yx85rljiTjy10u2ZNmNQzDZtnPnoe5YAGR9lExd1cMdWnNvHtNPknktEqERjDphrVfIU/gpvbIMKRptWnL2ULKyMNuOor+jMzNwPpgs+8sddL806L4ISH+abfl6tKG+Rzy0tNiBU1ULhOJS5gu5TxYvsIEF0RZEWxBtQbT/x6IdxMApvW+6AiWjgaR/VyvpVn+Rd8RqUfw8h3GtWyadtskvPXpvnoGuFf4QfmzRmnPzhMOfSj+SNi392b17njB/u/jqU981N6wy5t4TdP/tHmrTz1aL1s5z4rmiEnjJ7Y8LizfNcxg3Pm8813rRmtt75wnEOwZ/7L+zeHuD9txzd+63N4F71tyoqJxn4nYFK/3Ssn1LtPXc57itMnxR2TcvLN5xfJ4Tz9cR35ftkF/60zwbnTa5DYPjF2/fFTzPhqmjHQdb9yz9+b7DPDcS9t1h/SqVeAE6C9BZgM4CdBagswCdBegsQGcBOgvQWYDOAnQWoLMAnQXoLEBnAToL0FmAzgJ0FqCzAJ0F6CxAZwE6C9BZgM4CdBagswCdBegsQGcBOgvQWYDOAnT+L0LHDkD+KXj9l/ni7viB9v3cn00YbfOBEcij7WEEUSdUiqRd0XuNK3dv/Wv+bv/9JYRf5voSwqWkS263Liwm7lj4EsL/619CCKqXfYhg4bP1/+ln61tPcpC9Zqy2qba0qbZBGFoIg/FQwrIv95ZVIWnhVaNV4dWjv96hnb8z+7v20Xd/vT/oapAfaBp2N/2P6zx7FP+PLMiOUctBx0E0h1dWyYYLQZ9APFXWWPVgCi+qtyopgqZe3spsHbwLt3rKOn5lplCulGgCSpCtbBbJ2Yd3GTHMD/RV9Ex+uy/TMeT6dZ/MfskZCzrjHZ5JsxQPPVhGXhPgBzO+54iVVGpZ5MfyHLFTeOgEvtOZwk8y0ReN16NRsi9auCHRH7ZpmJ53y5y0oOdoPE1DTXxqKZT0+1iKrvRzaZpYM4yPuTd7SNRMogiusAsSuT9u00fR2onlvUBemxqjngv/FfgSxvVzZeSLy4sHPQfEht5fX720Zcc2N072j/Y6ec3Y8c9XLcvbYZWGvlwVwWiEH9h+rx0OnmH8KL8zV2mnw7PJ1sSp1lMPQmtKAztLBY/Y6T/EpdlEr2PJ7h8kiM29kNjXGttxyYdHHT4e/hiIYDDyxOr0Q6bO6rHFA1povpbShoJg6ukdg6r0JNZqg3RtXbb7JHJgN8PnoR8jDEXL97+OjEd+Tyf3C1LfIzhSkYOnemvv/EKi3552xPx2VFBvXcr55bmgyty2jUVPzcLKenYHjG8Ilk5X40pyJbv589mAxDXbl90bG8aAAN59A7phHt5Obg8xbSeT/fP9xBdUkpMK8j4oFzamv4pF49bkdGz4LsDcaYin7UH3dLJ9XuAaoW1kkrE922eQzNYPbAOvwIrUDQsEsEoLTPIDGlFztCRi8BQnxfMKT6cw2J9G7I3xjOv4Ogz5brFQ6lqDwDQznn18LJCiSVDlSca+zCLpCoxRBUcik7uzNF0xB+g42CDiRm0jF3E/xwgAOJ+L3sB2nkS4EK3bTnm/PWwKjinT5nBEykoOj/R9OpNUkq+m3rsa5zelNiR68amdiOkO9BcdBz7uBw9uNoqyT473NasTTpYmKAsFe/+JVR3bFYYgvrjTFoLWR0W0Ihqv/FlY6oT4d1+XqgFbcjweslTYKNXSAX1WoP+43OGbJ70vpvC7XD7CtUqRiW46Aux3zm6cAV15nPqoPtXpjpohiHiey9sbBm4m8vYx68J+cGNYM4LJvbVnKAE4wLRb7YZAtcksm8DIlcSPPa4tfjCRsJIe1FKwlx2OZybLvnaQ5KR+X1vUHX4ZMtgFW/bZk+56Jgv26hqIJ/7DJrf56D1uBdnLLHwJRdyXKO77MFWfuquF+G6gF7jjNZj5L//1xmjX8JKD/WXiM0aoPF+i3RgwbfKDFsGtX0dQd4JTRQ9QIvMg6+BDzKjMqGsvNqFIvcflhta0l/6cy3IEoCDoJ8FTqfCwuqGQTxNr4+kITlV9jWg4iZ1IzmTu3tYypZYZQO9MzRK+TUT9JsQDkOeFHaH1A8QNLr710aFqxSQ/GuV4oO+qTMrSgfbwUiDs6E1c+T9YMFRMjei+/kZhrLeUeH4K0cw/PyUyQCKlzgoNy/Xg5SXB6ctb9/V5ktx65V1eFrJHHSEo1ctukUoUNu8aX9uWzP9EGvJxW+PftkNoOnBojanNWyf1uxPseoe+qp41eF8diN1rZ/QJa2TaaXu3jsMqziwfF35T4rs7N0EW3iibqf0qmX70zp0CppAiHPjy2Y/35yWy74HcPR7gO0rabLnK387v8wOBf1sCO1jqsQTGuf5XGfZmTq+OHP9nKnNXRvWoslpTeoBUkquCoLz+TAIQLdTMM1tx6XKR66rOvMayj0fJ2v4cFTfR7xYjBTX8AkYxWQwBs5qXMKaYUVtjcnrYuUNutuW3HNedZxNvRztLFX/CWmeyJkTg6bysuFi/huKZplc2yu9vJfbztDUwqxnIGuJm3Q0E396G50ar3AHln19wkU6TSNZRsj2S4+hMr6ot8tSiFA3Ubq7sEVYSN+/kwXFwGYkxWFZfa4wYz5X45QGXdNR9/68rKlUUu4FNRDHUcoecHrUnyd4LGezvzFJvcdQYq1jC/A2ZHwgcKiwe3MltFXIenHbWU0Z7C395Aw1H5kf52fV7IlkF8fkaQ8OtiQdFqiQbVDAixXPSvFnVMpH78qCQdedwG5NbTk0F8e7gmZt+JkGr5d/1BME0rh5c8hF05/D+cD/vM+V6JDGck5U5ugHimzicpXVtr/yhLCcK1uh6D4tsS24l8dczglLelhWZd6Bgacp8nOW/hDdaWYnISoH7FwSWHOTR3GJyi1NNR9a3OHmlXMVe5z47/ch1rT7hSI1uru0v2DbcnuHkMH1hhoFKz4Qhpaae41uPJKyKX7p+6BT04uHnylDNxIsP8lzrUwvswSyo7E4Thvmb0IHXfaN3I39vFxbzzK5V/XxkPGYrtzV6sOF5qMvivGQG3wzLdhuHJYIIcb83tVUuDfXNJ2GvMoA2X/GZvYRo9CQNXe70wHnHRkx6Vu2ObHomiNPUYudQkeR8JMkwj1JP8cUbvr+f+p2yMJ5QfNwUn1NDuXOOvo8u8OiHlkgegHitE3SkB7VnUw7mDp1f8AFsqQgmIiLTnt5EWsj46JdvqVvyjnSvGWbCLugW8rorEDnPdmZsE/QX7W0dVF1/hiHkYuB0Q0JYFules/q2w8FrSuqknocfVNa74ysP1bunoftdgDAp2GvU1XW4X1fQ3Zsm6uhl7kL45zbqFrZwFgGWUcbaJx6gfJlEjKdg+w3Q2QAdQTcMt5leS0EStLmnOJfji6KwUr8+TSwLYy/z43q0VR0CukOL9aXm0albdmQkY4PWW245gXlGPUDY8dWF/13likSME12E4aZr47rLMGG7f7xvIEi/vZOnQHJ9VDvGED55XPpqZ6GoJuyIDhlOvnPOzgJ/L84/dkWNSL66vgWCKrvn7xxTWxwIHCYw8yB4yGRC/7BDFuxhowiHHsfJLm6P+i5dnJBW5d/2VB/NvIgvB2jxPPHM9sxyrImu/jb9XJ9XSf5mI2tYB41G4P609iN6w5T1qQq44c2fT0fo/ePOXlS0S4T2JVMNRXbjN66C9jVp2G70ci4/84SSek1QWZ/R+oTKdYnAr4izpNsFtjAtPrVa5ACVjrdJkJo+fug2Xmv9QSMBVlR67yyI2j/aQPdNgkt4xz76XhNcLFhcyt7fCUvbY84e1e5fxB1gkGDUIVVqPkIiYkmu8KASAZQ11VE/1dFkWANc8tHRrfMDO8/IkdBBuncUnnR+GwYezO8QhnQcLBwPKDAVDbb+cz1+0HVF5tQgDFrWCq5rBKOWDfDZJHzXmQ2nfQHUeN/8CYXtNXaBuLQf7n7ya1b/o7aUs3QT/oIuYWQnIM1N+gIYPWXscLOe7xiGM/qxpRlXAvTLYReWdx4lVx0ly24rKIOOXYa2Hg5WPqGERPcd1Cg9swMbLzp7kVS+tvaY4VOeldOqgquPfgLwHB9FaiAONhcdJQzzGROXHB490TjDCiP2NOzj2j99EkvmMxEtKq9OMyAkM8hX6WZDdUVPoiXzYaPZ6I8rRUxHgqu9vuXUKEYJ8dhnMgU+FV7niy+9l+PTPoAYH8j3fcGPvnzziJu3gZbDyJ0sZeOCeiM8M70x1iWSF0EzS9gAD3urTK9GFjwHU97IOyR4fijmVbigX3Db7YK4SvRWExComfrxfaPDrQk8hZ4cTcf1BOi8O96ZwA4J83bor6LStQyl8aKovMOiepje8yH4X/lGteHnMqqorGXnaLN3q9rECIPPeWiIGGigB+IOQ5MfKNMJZK2J9qK6O01FIg34+tPkNwJBT8gjpmw6KmKdPbBKO/UADgYi8r3Tf2Y0Ll/r29Zf5pblnAS3t5waaaL/mvimgQFj1E/W1veLR+wlvwmFaImQsoTelSgZSyRAvAdEQYq7d+azu0Cs3oboEvUh05P9VaF565yHevNNzrox6mqXbl3VSFtWCAEoQBjVpa1mIxsUM7H3fCNLkDmSzfCvPntWsVFR9pGKzeQ8l7Id17ZyTpdsaAnKr+Wv/TXj4U6N1NVUT+jzUyinwIMYV3ZvsnCMaTjk7s9SIi/zS7YpX0FaFx6cVjzVILaGBAM3kQBaNzGCRoCpwTiE1KUnWtNS/IsHfdhZNrIh+Y1D6nB6t4F6B1XMpVImDALboYBhX+qobxl0qgl6qm+lU1/SGqcHJMivAabF90CcJFwCNmSntVVNplFVGntqRc2AL6/zKTGlbe2hza5Kx2yoYDyk/2XIjvcP/F3oLwc8JzPrv56jj0afZdpquZOLIxNLMOwWPWhNeGqomXiQJw5wfKDswiwC8e7Jp+zzZct4AsFCH2/Qn453q6uITWuiV/70Ok38Kc1Jmpc9ShkihXe5lU21DgOt4TUis80TT2Nu7yZFDbeExk/4mTq5aSUWsUh6B+y8wfzTjOOkemGaTWIW7V/XORZvVkCP+qDDe2LIe9C+LQcLO8VDieio0AeZjeDyNGYumMT8yY7XYPcrrnAc1a2FOvDl6i39VEf2BXJ4V7xKsAO2BUCLL9gpdrPYh/RXCxbh722Req8HB+qPkunjiW3tnrzwr77bYuXfVZdiZvKkFTyMrglj6dErMzsDkG3+r98eJT+5dILTWStcPMJnlAn5jOYlPXam++MK1HwZn8Il779y1vcJ0YFSMtQCR5ObW06SW0gfs4Q86kMBWpANdUu5XYDFgQg7BaPkSWNm2a+m4MBxChyCMgtXedzIhXLUREGxTkuaxtR8l5gz3gott/uOl7mJv0oiy9usyjPPZHPT7aD17T3oTwzWryIZgWzithTldIfjIac4ZMkUjyXaryJ17OhxeL4yGkoZMbbQ7lHjRVzFseDjuTiWesS4f7m9VfZF1gPBPT5kMfElequ96e4zV9b+k0eFqu6lFdnyfAscm6lYrg53IzLZMc+tJaR9ks8Irf3t05BcimFs72uttPKdXlh8Zzv1y1QJl6A/L7Ely9uRqeN3qcnEa757FIZk940TgL83IGwjzak9sBy1Mb+rknu5KsFm2/4ZGoxuVb7sqY1GiA43TngDTDfGlmAGBvLVhjYSvG6UAIGOgY2jY407RmQBCyazBFRIvsxJGT4ANx/p3rHpmnB5X/CtmDBvZmxFeIS4s7I3DfnxX3e2FkcpkLV+HNHOMuSa43EqRaH7NK86amWcTc3+BAo8dDa5izJaRBjoJguYgjyYmv6oxcgDJTf9tX+1P8pXeqS+LXH1jLpIycrK7ZccoD9G5rTuK8Kp5IfuK2qgH7U2bXIrbYxdL7zzKcT2hzavgsIID0n6w1hhSyxOrTqNjmOJmwOnmpvsjHuML6denMyyN6bnv5hxj4C3+8M6NiZhB4PeMTIFHXZgUbIa6ZO/38QhJ4doMF5kPSKcFNAJfwmb1AtQjWT5la1d+o3ySZ48nhltz70Ed21UN0tUm/VEbYCscGPUc2N2fe2v7yU8V3/aBvYW+Wy/PPuJ0yZB9UqozwrHcjwS5b9V7Nq/4lAarD6bQOHIq36QfwcikBoNb63+hhBbJsoRqLGXGjtnf+3+7yKSh+yRcInIi5iqiBhVZIh31816ymjjNXUAJc+WPDbBk4gD/fu3+PevkBu4qKAzWzM3jH6YchuHkxtjNcpH233LnCGRh0syOzy/UWh07zqw4hBUmew2JUDLPzlZ+Of7xv0ectK/jhw+fijvgPvv/wdQSwMEFAACAAgArnRFRbf/tD9NAAAAagAAABsAAAB1bml2ZXJzYWwvdW5pdmVyc2FsLnBuZy54bWyzsa/IzVEoSy0qzszPs1Uy1DNQsrfj5bIpKEoty0wtV6gAihnpGUCAkkKlrZIJErc8M6Ukw1bJ0swcIZaRmpmeUWKrZG5kChfUBxoJAFBLAQIAABQAAgAIAIOAPUXOggk37AIAAIgIAAAUAAAAAAAAAAEAAAAAAAAAAAB1bml2ZXJzYWwvcGxheWVyLnhtbFBLAQIAABQAAgAIAK50RUVLLygM6EQAAC2eAAAXAAAAAAAAAAAAAAAAAB4DAAB1bml2ZXJzYWwvdW5pdmVyc2FsLnBuZ1BLAQIAABQAAgAIAK50RUW3/7Q/TQAAAGoAAAAbAAAAAAAAAAEAAAAAADtIAAB1bml2ZXJzYWwvdW5pdmVyc2FsLnBuZy54bWxQSwUGAAAAAAMAAwDQAAAAwUgAAAAA"/>
  <p:tag name="ISPRING_PRESENTATION_TITLE" val="photograph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4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148</Template>
  <TotalTime>76</TotalTime>
  <Words>363</Words>
  <Application>Microsoft Office PowerPoint</Application>
  <PresentationFormat>On-screen Show (4:3)</PresentationFormat>
  <Paragraphs>73</Paragraphs>
  <Slides>28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148</vt:lpstr>
      <vt:lpstr>Клуб „Млад фотограф“</vt:lpstr>
      <vt:lpstr>Какво е фотографията?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Първите снимки в историята на фотографията</vt:lpstr>
      <vt:lpstr>Първите снимки в историята на фотографията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Технически термини</vt:lpstr>
      <vt:lpstr>Тониране на фотоснимки</vt:lpstr>
      <vt:lpstr>Смислов център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</dc:title>
  <dc:creator>Angel</dc:creator>
  <cp:lastModifiedBy>Angel</cp:lastModifiedBy>
  <cp:revision>16</cp:revision>
  <dcterms:created xsi:type="dcterms:W3CDTF">2014-10-05T10:33:26Z</dcterms:created>
  <dcterms:modified xsi:type="dcterms:W3CDTF">2014-10-05T12:02:40Z</dcterms:modified>
</cp:coreProperties>
</file>